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8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0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9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3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8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8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9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0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4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0ACD-3887-AA4E-80F3-12B7AF3A630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3E5C-2D0D-4B41-A807-58055097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8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Global Migration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70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Continue…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Fall of Soviet Union created an economic collapse and freedom to seek foreign residence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East Germans move to west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Hungary, Poland, Czech Rep., &amp; Slovakia emerge as immigration buffer zones between more unstable places to the East and Western Europe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Poles seek work in Dutch and German agriculture, and Russians and Ukrainians work in Poland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Bulgarian Turks return to Turkey</a:t>
            </a:r>
          </a:p>
        </p:txBody>
      </p:sp>
    </p:spTree>
    <p:extLst>
      <p:ext uri="{BB962C8B-B14F-4D97-AF65-F5344CB8AC3E}">
        <p14:creationId xmlns:p14="http://schemas.microsoft.com/office/powerpoint/2010/main" val="286814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Latin America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Most internal migration is from rural to urban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Massive external migration is to places like United States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Over 53% of the foreign born population in the United States comes from Latin America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(Latin America is Mexico, Central America, South America and Caribbean)</a:t>
            </a:r>
          </a:p>
        </p:txBody>
      </p:sp>
    </p:spTree>
    <p:extLst>
      <p:ext uri="{BB962C8B-B14F-4D97-AF65-F5344CB8AC3E}">
        <p14:creationId xmlns:p14="http://schemas.microsoft.com/office/powerpoint/2010/main" val="265767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Latin America Continue…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After the abolishment of slavery there was a great need for workers 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Many Asians came to South America as laborers; many Japanese settled in Brazil and Peru (Former Peruvian president was of Japanese ancestry)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Between 1942 &amp; 1964 the US introduced the </a:t>
            </a:r>
            <a:r>
              <a:rPr lang="en-US" sz="2800" u="sng">
                <a:latin typeface="Arial" charset="0"/>
                <a:cs typeface="+mn-cs"/>
              </a:rPr>
              <a:t>Bracero Program</a:t>
            </a:r>
            <a:r>
              <a:rPr lang="en-US" sz="2800">
                <a:latin typeface="Arial" charset="0"/>
                <a:cs typeface="+mn-cs"/>
              </a:rPr>
              <a:t> that brought 4.6 million guest workers from Mexico to work in agriculture</a:t>
            </a:r>
          </a:p>
          <a:p>
            <a:pPr eaLnBrk="1" hangingPunct="1">
              <a:defRPr/>
            </a:pPr>
            <a:endParaRPr lang="en-US" sz="280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32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Africa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National borders, drawn by Europeans, do not reflect ethnic or tribal boundaries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Africa displays a wide range of patterns for migration: economic/ecological problems, intra-regional disparities in economic well-being, political instability, and restrictive migration policies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 African international migration involves a wide range of voluntary and forced cross-border movements within the continent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Migration streams within Africa are much larger than those out of Africa, and forced migration plays a significant part </a:t>
            </a:r>
          </a:p>
        </p:txBody>
      </p:sp>
    </p:spTree>
    <p:extLst>
      <p:ext uri="{BB962C8B-B14F-4D97-AF65-F5344CB8AC3E}">
        <p14:creationId xmlns:p14="http://schemas.microsoft.com/office/powerpoint/2010/main" val="399939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Some examples…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Environmental migrants – from Mauritania and Mali because of drought.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South Africa imports mine workers from Lesotho, Swaziland, and Mozambique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Civil war in Liberia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Darfur crisis in Sudan (to Chad)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Economic migrants to former colonial rulers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Fighting in Somalia</a:t>
            </a:r>
            <a:r>
              <a:rPr lang="en-US" sz="2800">
                <a:latin typeface="Arial" charset="0"/>
                <a:cs typeface="+mn-cs"/>
                <a:sym typeface="Wingdings" charset="0"/>
              </a:rPr>
              <a:t> fleeing to ME for work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latin typeface="Arial" charset="0"/>
                <a:cs typeface="+mn-cs"/>
              </a:rPr>
              <a:t>Tutsi vs. Hutu people in Rwanda</a:t>
            </a:r>
            <a:r>
              <a:rPr lang="en-US" sz="2800">
                <a:latin typeface="Arial" charset="0"/>
                <a:cs typeface="+mn-cs"/>
                <a:sym typeface="Wingdings" charset="0"/>
              </a:rPr>
              <a:t> leave for neighboring countries like Tanzania &amp; Zaire</a:t>
            </a:r>
            <a:endParaRPr lang="en-US" sz="280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36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Asia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Today one out of four refugees is from Afghanistan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U.S., Canada, and Australia relaxed immigration laws in 1960s and 1970s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Arial" charset="0"/>
              </a:rPr>
              <a:t>US military presence in SE Asia.  GI brides seeded networks as well as refugees: Vietnam and Philippines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Arial" charset="0"/>
              </a:rPr>
              <a:t>Labor migrants from India and China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Contract labor to Middle East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Labor migration from Thailand, Indonesia, and Philippines to S. Korea, Taiwan, and Singapore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Arial" charset="0"/>
                <a:cs typeface="+mn-cs"/>
              </a:rPr>
              <a:t>To Japan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Arial" charset="0"/>
              </a:rPr>
              <a:t>Women from Philippines and Korea to work as dancers, waitresses, and hostesses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Arial" charset="0"/>
              </a:rPr>
              <a:t>Return of South American Japanese</a:t>
            </a:r>
          </a:p>
        </p:txBody>
      </p:sp>
    </p:spTree>
    <p:extLst>
      <p:ext uri="{BB962C8B-B14F-4D97-AF65-F5344CB8AC3E}">
        <p14:creationId xmlns:p14="http://schemas.microsoft.com/office/powerpoint/2010/main" val="26619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latin typeface="Arial" charset="0"/>
                <a:cs typeface="+mj-cs"/>
              </a:rPr>
              <a:t>Forced Migration: Criminals and The Atlantic Slave Trade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Convicts were often sent over to the New World for labor; Australia was originally a penal colony (place of imprisonment at a remote place)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However before 1800, 80% of those coming to the New World from the Old were from Africa (forced slavery)</a:t>
            </a:r>
          </a:p>
          <a:p>
            <a:pPr eaLnBrk="1" hangingPunct="1">
              <a:buFontTx/>
              <a:buNone/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250"/>
            <a:ext cx="9525000" cy="608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09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Colonialism/Imperialism</a:t>
            </a:r>
          </a:p>
        </p:txBody>
      </p:sp>
      <p:pic>
        <p:nvPicPr>
          <p:cNvPr id="35842" name="Picture 4" descr="STEA63540237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104900"/>
            <a:ext cx="8686800" cy="551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038600" y="4648200"/>
            <a:ext cx="3810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smtClean="0">
                <a:cs typeface="+mn-cs"/>
              </a:rPr>
              <a:t>Colonies began to gain in population as people migrated from the “mother country” to the colonies… some forcibly others for better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73018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5" descr="STEA635403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209800" y="228600"/>
            <a:ext cx="4648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smtClean="0">
                <a:cs typeface="+mn-cs"/>
              </a:rPr>
              <a:t>The Europeans took over the continent of Africa with Britain and France holding the most colonies</a:t>
            </a:r>
          </a:p>
        </p:txBody>
      </p:sp>
    </p:spTree>
    <p:extLst>
      <p:ext uri="{BB962C8B-B14F-4D97-AF65-F5344CB8AC3E}">
        <p14:creationId xmlns:p14="http://schemas.microsoft.com/office/powerpoint/2010/main" val="158596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5" descr="KISH_25_5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9144000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228600" y="60198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="1" smtClean="0">
                <a:cs typeface="+mn-cs"/>
              </a:rPr>
              <a:t>Colonialism not only brought on a great migration across the world but will lead to the diffusion of cultural, political and economic practices as well…</a:t>
            </a:r>
          </a:p>
        </p:txBody>
      </p:sp>
    </p:spTree>
    <p:extLst>
      <p:ext uri="{BB962C8B-B14F-4D97-AF65-F5344CB8AC3E}">
        <p14:creationId xmlns:p14="http://schemas.microsoft.com/office/powerpoint/2010/main" val="419294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Industrial Revolution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The onset of the Industrial Revolution came a great need for workers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Many people began migrating from the rural communities into the cities for factory jobs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cs typeface="+mn-cs"/>
              </a:rPr>
              <a:t>Many European immigrants began coming to America and provided a cheap labor force</a:t>
            </a:r>
          </a:p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69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Post Industrial Rev.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Came after World War II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USA experienced its </a:t>
            </a:r>
            <a:r>
              <a:rPr lang="en-US" u="sng">
                <a:latin typeface="Arial" charset="0"/>
                <a:cs typeface="+mn-cs"/>
              </a:rPr>
              <a:t>Baby Boom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Many families began expanding out to the Sunbelt states of the western U.S.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Many African Americans left the Southern States to get industrial jobs in Northern region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Seen as a time of increasing international economic integration on a global scale</a:t>
            </a:r>
          </a:p>
        </p:txBody>
      </p:sp>
    </p:spTree>
    <p:extLst>
      <p:ext uri="{BB962C8B-B14F-4D97-AF65-F5344CB8AC3E}">
        <p14:creationId xmlns:p14="http://schemas.microsoft.com/office/powerpoint/2010/main" val="360290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Cold War/Post Cold War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“</a:t>
            </a:r>
            <a:r>
              <a:rPr lang="en-US" sz="2800" u="sng">
                <a:latin typeface="Arial" charset="0"/>
                <a:cs typeface="+mn-cs"/>
              </a:rPr>
              <a:t>Brain drain</a:t>
            </a:r>
            <a:r>
              <a:rPr lang="en-US" sz="2800">
                <a:latin typeface="Arial" charset="0"/>
                <a:cs typeface="+mn-cs"/>
              </a:rPr>
              <a:t>” people wanting to escape Communist influence began leaving Eastern Europe = Berlin Wall to separate East (communist states) to West (capitalist states)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1960-1964: The US admitted only 42% of its immigration from developing nations; Canada only 12%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cs typeface="+mn-cs"/>
              </a:rPr>
              <a:t>However from 1985-1989 those numbers rose to 88% and 77%</a:t>
            </a:r>
          </a:p>
        </p:txBody>
      </p:sp>
    </p:spTree>
    <p:extLst>
      <p:ext uri="{BB962C8B-B14F-4D97-AF65-F5344CB8AC3E}">
        <p14:creationId xmlns:p14="http://schemas.microsoft.com/office/powerpoint/2010/main" val="202817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726</Words>
  <Application>Microsoft Macintosh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Global Migration</vt:lpstr>
      <vt:lpstr>Forced Migration: Criminals and The Atlantic Slave Trade</vt:lpstr>
      <vt:lpstr>PowerPoint Presentation</vt:lpstr>
      <vt:lpstr>Colonialism/Imperialism</vt:lpstr>
      <vt:lpstr>PowerPoint Presentation</vt:lpstr>
      <vt:lpstr>PowerPoint Presentation</vt:lpstr>
      <vt:lpstr>Industrial Revolution</vt:lpstr>
      <vt:lpstr>Post Industrial Rev.</vt:lpstr>
      <vt:lpstr>Cold War/Post Cold War</vt:lpstr>
      <vt:lpstr>Continue…</vt:lpstr>
      <vt:lpstr>Latin America</vt:lpstr>
      <vt:lpstr>Latin America Continue…</vt:lpstr>
      <vt:lpstr>Africa</vt:lpstr>
      <vt:lpstr>Some examples…</vt:lpstr>
      <vt:lpstr>Asia</vt:lpstr>
    </vt:vector>
  </TitlesOfParts>
  <Company>LEUSD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Migration</dc:title>
  <dc:creator>Chris Jones</dc:creator>
  <cp:lastModifiedBy>Chris Jones</cp:lastModifiedBy>
  <cp:revision>1</cp:revision>
  <dcterms:created xsi:type="dcterms:W3CDTF">2015-09-25T17:34:50Z</dcterms:created>
  <dcterms:modified xsi:type="dcterms:W3CDTF">2015-09-25T17:37:17Z</dcterms:modified>
</cp:coreProperties>
</file>