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1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0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2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9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8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CC3B-A993-4159-911B-87826A1A0EE4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A88A-8939-49F4-B96C-FC25D2B7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1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Suffrage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History Event/Idea #4</a:t>
            </a:r>
          </a:p>
          <a:p>
            <a:r>
              <a:rPr lang="en-US" dirty="0" smtClean="0"/>
              <a:t>Unit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Suffrage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038600" cy="427831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Definition: The right to vote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Usually means voting for representatives but includes initiatives or propositions, and referendums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Essential to a democratic form of government!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224" y="228599"/>
            <a:ext cx="2438400" cy="251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" y="228599"/>
            <a:ext cx="2273808" cy="190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31" y="3048000"/>
            <a:ext cx="4284593" cy="3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55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Expansion of Voting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" y="3505200"/>
            <a:ext cx="4191000" cy="334060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Constitution did not originally define who was eligible to vote.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Each State made their own regulations.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3429000"/>
            <a:ext cx="5029200" cy="3535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Most states allowed only white, male, property owners to vote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/>
              <a:t>Gradually property requirements were lifted and most white men were free to vote.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34059"/>
            <a:ext cx="185402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34059"/>
            <a:ext cx="1676400" cy="201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331" y="1253108"/>
            <a:ext cx="23336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66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Expansion of Voting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715000" cy="5105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After the Civil War, Republicans controlled congress during Reconstruction and used their power to grant the right to vote to African Americans.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1870 – the 15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Amendment was ratified granting the right to vote to all men regardless of “race, color, or previous condition of servitude”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Many African Americans found it nearly impossible to exercise their voting right for nearly 100 years!</a:t>
            </a:r>
          </a:p>
          <a:p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69" y="152400"/>
            <a:ext cx="31861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69" y="4939392"/>
            <a:ext cx="3046191" cy="191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69" y="2834368"/>
            <a:ext cx="3046191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39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Barriers to Voting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29200"/>
          </a:xfrm>
        </p:spPr>
        <p:txBody>
          <a:bodyPr/>
          <a:lstStyle/>
          <a:p>
            <a:r>
              <a:rPr lang="en-US" b="1" dirty="0" smtClean="0"/>
              <a:t>Many states passed laws to prevent certain people from voting:</a:t>
            </a:r>
          </a:p>
          <a:p>
            <a:pPr lvl="1"/>
            <a:r>
              <a:rPr lang="en-US" b="1" u="sng" dirty="0" smtClean="0"/>
              <a:t>Literacy tests </a:t>
            </a:r>
            <a:r>
              <a:rPr lang="en-US" b="1" dirty="0" smtClean="0"/>
              <a:t>aimed at immigrants, uneducated people</a:t>
            </a:r>
          </a:p>
          <a:p>
            <a:pPr lvl="1"/>
            <a:r>
              <a:rPr lang="en-US" b="1" u="sng" dirty="0" smtClean="0"/>
              <a:t>Poll Taxes </a:t>
            </a:r>
            <a:r>
              <a:rPr lang="en-US" b="1" dirty="0" smtClean="0"/>
              <a:t>aimed at low income people</a:t>
            </a:r>
          </a:p>
          <a:p>
            <a:pPr lvl="1"/>
            <a:r>
              <a:rPr lang="en-US" b="1" u="sng" dirty="0" smtClean="0"/>
              <a:t>Grandfather Clause </a:t>
            </a:r>
            <a:r>
              <a:rPr lang="en-US" b="1" dirty="0" smtClean="0"/>
              <a:t>said people could only vote if their grandfather voted!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707" y="1371600"/>
            <a:ext cx="338589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4427702" cy="2944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44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133" y="118868"/>
            <a:ext cx="6324600" cy="1143000"/>
          </a:xfrm>
        </p:spPr>
        <p:txBody>
          <a:bodyPr/>
          <a:lstStyle/>
          <a:p>
            <a:r>
              <a:rPr lang="en-US" b="1" dirty="0" smtClean="0"/>
              <a:t>Women’s Suffrage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95267"/>
            <a:ext cx="6096000" cy="506273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Women’s Suffrage Movement began in 1848 at the Seneca Falls Convention.</a:t>
            </a:r>
          </a:p>
          <a:p>
            <a:r>
              <a:rPr lang="en-US" sz="2400" b="1" dirty="0" smtClean="0"/>
              <a:t>Lobbied hard for inclusion in the 15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Amendment but failed.</a:t>
            </a:r>
          </a:p>
          <a:p>
            <a:r>
              <a:rPr lang="en-US" sz="2400" b="1" dirty="0" smtClean="0"/>
              <a:t>Finally the cause was adopted by the Progressive Movement which provided enough support for passage.</a:t>
            </a:r>
          </a:p>
          <a:p>
            <a:r>
              <a:rPr lang="en-US" sz="2400" b="1" dirty="0" smtClean="0"/>
              <a:t>1920 -  19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Amendment grants women the right to vote.</a:t>
            </a:r>
          </a:p>
          <a:p>
            <a:r>
              <a:rPr lang="en-US" sz="2400" b="1" dirty="0" smtClean="0"/>
              <a:t>Approximately half the state already allowed women to vote.</a:t>
            </a:r>
          </a:p>
          <a:p>
            <a:pPr lvl="1"/>
            <a:r>
              <a:rPr lang="en-US" b="1" dirty="0" smtClean="0"/>
              <a:t>Wyoming, 1869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18868"/>
            <a:ext cx="1676399" cy="167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731" y="4337304"/>
            <a:ext cx="2891789" cy="233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730" y="1181096"/>
            <a:ext cx="2891789" cy="243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25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37" y="12192"/>
            <a:ext cx="8229600" cy="1143000"/>
          </a:xfrm>
        </p:spPr>
        <p:txBody>
          <a:bodyPr/>
          <a:lstStyle/>
          <a:p>
            <a:r>
              <a:rPr lang="en-US" b="1" dirty="0" smtClean="0"/>
              <a:t>Enforcement of Voting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6248400" cy="5638800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Civil Rights Act of 1957 </a:t>
            </a:r>
            <a:r>
              <a:rPr lang="en-US" sz="2400" b="1" dirty="0" smtClean="0"/>
              <a:t>– created Civil Rights Division of the Department of Justice, allowed the federal government to sue states depriving people of the right to vote.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u="sng" dirty="0" smtClean="0"/>
              <a:t>Civil Rights Act of 1960 </a:t>
            </a:r>
            <a:r>
              <a:rPr lang="en-US" sz="2400" b="1" dirty="0" smtClean="0"/>
              <a:t>– federal appointees to conduct voter registration.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u="sng" dirty="0" smtClean="0"/>
              <a:t>Voting Rights Act of 1965 </a:t>
            </a:r>
            <a:r>
              <a:rPr lang="en-US" sz="2400" b="1" dirty="0" smtClean="0"/>
              <a:t>– federal government enforcement of the 14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and 15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Amendments, prevention of any law that results in voter discrimination based on race or language. 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75" y="1403032"/>
            <a:ext cx="22955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88" y="3581400"/>
            <a:ext cx="2295524" cy="310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80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b="1" dirty="0" smtClean="0"/>
              <a:t>Young Voters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657600"/>
            <a:ext cx="4191000" cy="3200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1971- the 26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Amendment grants the right to vote to 18 year olds.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Was proposed and ratified in response to protests to the Vietnam War.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810000"/>
            <a:ext cx="4038600" cy="307543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argument was based on the fact that 18 year old were eligible to be drafted into the armed forces, therefore they should be able to vote!</a:t>
            </a:r>
            <a:endParaRPr lang="en-US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96591"/>
            <a:ext cx="16002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4" y="2287141"/>
            <a:ext cx="11811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687"/>
            <a:ext cx="2883408" cy="193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2686"/>
            <a:ext cx="2362200" cy="333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18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404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Suffrage</vt:lpstr>
      <vt:lpstr>Suffrage</vt:lpstr>
      <vt:lpstr>Expansion of Voting Rights</vt:lpstr>
      <vt:lpstr>Expansion of Voting Rights</vt:lpstr>
      <vt:lpstr>Barriers to Voting</vt:lpstr>
      <vt:lpstr>Women’s Suffrage</vt:lpstr>
      <vt:lpstr>Enforcement of Voting Rights</vt:lpstr>
      <vt:lpstr>Young Voters</vt:lpstr>
    </vt:vector>
  </TitlesOfParts>
  <Company>LEUSD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Suffrage</dc:title>
  <dc:creator>Polly Jones</dc:creator>
  <cp:lastModifiedBy>Polly Jones</cp:lastModifiedBy>
  <cp:revision>12</cp:revision>
  <dcterms:created xsi:type="dcterms:W3CDTF">2014-11-04T20:02:56Z</dcterms:created>
  <dcterms:modified xsi:type="dcterms:W3CDTF">2014-11-05T20:35:21Z</dcterms:modified>
</cp:coreProperties>
</file>